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254</TotalTime>
  <Words>697</Words>
  <Application>Microsoft Office PowerPoint</Application>
  <PresentationFormat>On-screen Show (4:3)</PresentationFormat>
  <Paragraphs>86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Oriel</vt:lpstr>
      <vt:lpstr>Pembukuan dan Pencatatan &amp; Laporan Keuangan Fiskal</vt:lpstr>
      <vt:lpstr>Pembukuan dan Pencatatan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Laporan Keuangan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Pembukuan dan Pencatatan &amp; Laporan Keuangan Fiskal</dc:title>
  <dc:creator>ASUS</dc:creator>
  <cp:lastModifiedBy>ASUS</cp:lastModifiedBy>
  <cp:revision>56</cp:revision>
  <dcterms:created xsi:type="dcterms:W3CDTF">2016-02-29T02:37:25Z</dcterms:created>
  <dcterms:modified xsi:type="dcterms:W3CDTF">2017-03-06T08:21:13Z</dcterms:modified>
</cp:coreProperties>
</file>